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7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8525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4173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5185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0024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9345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71513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9158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5119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09113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6887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2749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12350-1703-4E2B-A110-D3500DB6DD51}" type="datetimeFigureOut">
              <a:rPr lang="sl-SI" smtClean="0"/>
              <a:pPr/>
              <a:t>11.12.2020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84E2-0272-484B-A27E-4BA09F1C50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9165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2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wav"/><Relationship Id="rId6" Type="http://schemas.openxmlformats.org/officeDocument/2006/relationships/image" Target="../media/image3.png"/><Relationship Id="rId5" Type="http://schemas.microsoft.com/office/2007/relationships/media" Target="../media/media3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wav"/><Relationship Id="rId6" Type="http://schemas.openxmlformats.org/officeDocument/2006/relationships/image" Target="../media/image3.png"/><Relationship Id="rId5" Type="http://schemas.microsoft.com/office/2007/relationships/media" Target="../media/media4.wav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wav"/><Relationship Id="rId6" Type="http://schemas.openxmlformats.org/officeDocument/2006/relationships/image" Target="../media/image3.png"/><Relationship Id="rId5" Type="http://schemas.microsoft.com/office/2007/relationships/media" Target="../media/media5.wav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av"/><Relationship Id="rId7" Type="http://schemas.microsoft.com/office/2007/relationships/media" Target="../media/media6.wav"/><Relationship Id="rId2" Type="http://schemas.openxmlformats.org/officeDocument/2006/relationships/audio" Target="../media/media7.wav"/><Relationship Id="rId1" Type="http://schemas.openxmlformats.org/officeDocument/2006/relationships/audio" Target="../media/media6.wav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10" Type="http://schemas.microsoft.com/office/2007/relationships/media" Target="../media/media8.wav"/><Relationship Id="rId4" Type="http://schemas.openxmlformats.org/officeDocument/2006/relationships/slideLayout" Target="../slideLayouts/slideLayout7.xml"/><Relationship Id="rId9" Type="http://schemas.microsoft.com/office/2007/relationships/media" Target="../media/media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9.wav"/><Relationship Id="rId6" Type="http://schemas.openxmlformats.org/officeDocument/2006/relationships/image" Target="../media/image3.png"/><Relationship Id="rId5" Type="http://schemas.microsoft.com/office/2007/relationships/media" Target="../media/media9.wav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0.wav"/><Relationship Id="rId6" Type="http://schemas.openxmlformats.org/officeDocument/2006/relationships/image" Target="../media/image3.png"/><Relationship Id="rId5" Type="http://schemas.microsoft.com/office/2007/relationships/media" Target="../media/media10.wav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1.wav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microsoft.com/office/2007/relationships/media" Target="../media/media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Autofit/>
          </a:bodyPr>
          <a:lstStyle/>
          <a:p>
            <a:r>
              <a:rPr lang="sl-SI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RAZPOREDITEV ELEKTRONOV</a:t>
            </a:r>
            <a:br>
              <a:rPr lang="sl-SI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</a:t>
            </a:r>
            <a:br>
              <a:rPr lang="sl-SI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ELEKTRONSKIH OVOJNICAH</a:t>
            </a:r>
            <a:endParaRPr lang="sl-SI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sl-SI"/>
          </a:p>
        </p:txBody>
      </p:sp>
      <p:pic>
        <p:nvPicPr>
          <p:cNvPr id="6" name="Picture 2" descr="C:\Users\Jože Koritnik\Desktop\ELEKTRO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5"/>
            <a:ext cx="69127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ože Koritnik\Desktop\download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311" y="222592"/>
            <a:ext cx="1008113" cy="8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948264" y="222592"/>
            <a:ext cx="609600" cy="609600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34400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4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že Koritnik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40960" cy="51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ože Koritnik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4411"/>
            <a:ext cx="1152128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588224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9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že Koritnik\Desktop\razporeditev elektron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790" y="-729207"/>
            <a:ext cx="8496945" cy="93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že Koritnik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84784"/>
            <a:ext cx="1076325" cy="12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60232" y="1802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1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že Koritnik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46" y="1988840"/>
            <a:ext cx="887584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ože Koritnik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1"/>
            <a:ext cx="2152650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483768" y="371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0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že Koritnik\Desktop\skica elektron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768" y="-513184"/>
            <a:ext cx="8856984" cy="92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ože Koritnik\Desktop\download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5081" y="205843"/>
            <a:ext cx="1117774" cy="12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300192" y="404664"/>
            <a:ext cx="609600" cy="60960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999168" y="1628800"/>
            <a:ext cx="609600" cy="609600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100392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2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4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že Koritnik\Desktop\kalij razporeditev 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008"/>
            <a:ext cx="8856984" cy="52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že Koritnik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1512168" cy="12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77180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37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že Koritnik\Desktop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527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že Koritnik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663" y="21126"/>
            <a:ext cx="2152650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411760" y="530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5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 descr="C:\Users\Jože Koritnik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739" y="147806"/>
            <a:ext cx="136056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15816" y="548680"/>
            <a:ext cx="609600" cy="609600"/>
          </a:xfrm>
          <a:prstGeom prst="rect">
            <a:avLst/>
          </a:prstGeom>
        </p:spPr>
      </p:pic>
      <p:pic>
        <p:nvPicPr>
          <p:cNvPr id="6147" name="Picture 3" descr="C:\Users\Jože Koritnik\Desktop\izitopi_8_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412776"/>
            <a:ext cx="10153128" cy="52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08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</Words>
  <Application>Microsoft Office PowerPoint</Application>
  <PresentationFormat>On-screen Show (4:3)</PresentationFormat>
  <Paragraphs>1</Paragraphs>
  <Slides>8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Officeova tema</vt:lpstr>
      <vt:lpstr>RAZPOREDITEV ELEKTRONOV  V  ELEKTRONSKIH OVOJNICAH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RAZPOREDITEV ELEKTRONOV  V  ELEKTRONSKIH OVOJNICAH</dc:title>
  <dc:creator>HP</dc:creator>
  <cp:lastModifiedBy>Darja</cp:lastModifiedBy>
  <cp:revision>18</cp:revision>
  <dcterms:created xsi:type="dcterms:W3CDTF">2020-12-02T07:28:02Z</dcterms:created>
  <dcterms:modified xsi:type="dcterms:W3CDTF">2020-12-11T11:03:28Z</dcterms:modified>
</cp:coreProperties>
</file>